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outlineView" showComments="0">
  <p:normalViewPr>
    <p:restoredLeft sz="34545" autoAdjust="0"/>
    <p:restoredTop sz="86481" autoAdjust="0"/>
  </p:normalViewPr>
  <p:slideViewPr>
    <p:cSldViewPr snapToObjects="1">
      <p:cViewPr varScale="1">
        <p:scale>
          <a:sx n="89" d="100"/>
          <a:sy n="89" d="100"/>
        </p:scale>
        <p:origin x="-112" y="-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24690FCF-6134-9046-87AA-6ED8D109C330}" type="datetimeFigureOut">
              <a:rPr lang="en-US" smtClean="0"/>
              <a:pPr/>
              <a:t>9/3/10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CF2EC119-D1F4-BD4D-B9FC-47C2BC97F0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eff@JeffMcLeod.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****DIFY@g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effmcleod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Optimize WordPress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87168"/>
          </a:xfrm>
        </p:spPr>
        <p:txBody>
          <a:bodyPr>
            <a:normAutofit/>
          </a:bodyPr>
          <a:lstStyle/>
          <a:p>
            <a:r>
              <a:rPr lang="en-US" dirty="0" smtClean="0"/>
              <a:t>Using Plug-ins</a:t>
            </a:r>
          </a:p>
          <a:p>
            <a:endParaRPr lang="en-US" dirty="0" smtClean="0"/>
          </a:p>
          <a:p>
            <a:r>
              <a:rPr lang="en-US" dirty="0" smtClean="0"/>
              <a:t>Jeff McLeod</a:t>
            </a:r>
          </a:p>
          <a:p>
            <a:r>
              <a:rPr lang="en-US" dirty="0" smtClean="0">
                <a:hlinkClick r:id="rId2"/>
              </a:rPr>
              <a:t>Jeff@JeffMcLeod.ca</a:t>
            </a:r>
            <a:endParaRPr lang="en-US" dirty="0" smtClean="0"/>
          </a:p>
          <a:p>
            <a:endParaRPr lang="en-US" sz="1600" dirty="0" smtClean="0"/>
          </a:p>
          <a:p>
            <a:pPr algn="l"/>
            <a:r>
              <a:rPr lang="en-US" sz="1600" dirty="0" smtClean="0"/>
              <a:t>Setting up Anti-spamming</a:t>
            </a:r>
          </a:p>
          <a:p>
            <a:pPr algn="l"/>
            <a:r>
              <a:rPr lang="en-US" sz="1600" dirty="0" smtClean="0"/>
              <a:t>Setting up Search Engine Optimization</a:t>
            </a:r>
          </a:p>
          <a:p>
            <a:pPr algn="l"/>
            <a:r>
              <a:rPr lang="en-US" sz="1600" dirty="0" smtClean="0"/>
              <a:t>Setting up Mobile Functionality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Set-up Anti-spamming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 to settings-&gt;general-&gt;membership: uncheck “anyone can register”</a:t>
            </a:r>
          </a:p>
          <a:p>
            <a:r>
              <a:rPr lang="en-US" dirty="0" smtClean="0"/>
              <a:t>Go to settings-&gt;discussions-&gt;other comment settings: uncheck “Users must be logged in and registered to comment”</a:t>
            </a:r>
          </a:p>
          <a:p>
            <a:r>
              <a:rPr lang="en-US" dirty="0" smtClean="0"/>
              <a:t>Go to settings-&gt;discussions-&gt;before a comment appears: uncheck “Admin must always approve comment” and uncheck “Comment author must have a previously approved comment”</a:t>
            </a:r>
          </a:p>
          <a:p>
            <a:r>
              <a:rPr lang="en-US" dirty="0" smtClean="0"/>
              <a:t>Save changes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Set-up Anti-spamming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>
            <a:normAutofit/>
          </a:bodyPr>
          <a:lstStyle/>
          <a:p>
            <a:r>
              <a:rPr lang="en-US" dirty="0" smtClean="0"/>
              <a:t>Go to Plug-ins and activate </a:t>
            </a:r>
            <a:r>
              <a:rPr lang="en-US" dirty="0" err="1" smtClean="0"/>
              <a:t>Akismet</a:t>
            </a:r>
            <a:r>
              <a:rPr lang="en-US" dirty="0" smtClean="0"/>
              <a:t> (if the plug-in isn’t installed search for it under Plug-ins-&gt;add new).</a:t>
            </a:r>
          </a:p>
          <a:p>
            <a:pPr lvl="1"/>
            <a:r>
              <a:rPr lang="en-US" sz="2600" dirty="0" smtClean="0"/>
              <a:t>Once installed, activate the plug-in. It will tell you that a key needed.  Follow the link to get a Key.</a:t>
            </a:r>
          </a:p>
          <a:p>
            <a:pPr lvl="1"/>
            <a:r>
              <a:rPr lang="en-US" sz="2600" dirty="0" smtClean="0"/>
              <a:t>Choose personal use, and use the DIFY Members </a:t>
            </a:r>
            <a:r>
              <a:rPr lang="en-US" sz="2600" u="sng" dirty="0" smtClean="0">
                <a:hlinkClick r:id="rId2"/>
              </a:rPr>
              <a:t>****DIFY@gmail.com</a:t>
            </a:r>
            <a:r>
              <a:rPr lang="en-US" sz="2600" dirty="0" smtClean="0"/>
              <a:t> email as the registration email. The key will be sent to that email.  Retrieve the key and input it into wordpress.	</a:t>
            </a:r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Set-up SEO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531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 to Settings-&gt;permalinks and select custom.  Set it to “/%</a:t>
            </a:r>
            <a:r>
              <a:rPr lang="en-US" dirty="0" err="1" smtClean="0"/>
              <a:t>postname</a:t>
            </a:r>
            <a:r>
              <a:rPr lang="en-US" dirty="0" smtClean="0"/>
              <a:t>%</a:t>
            </a:r>
          </a:p>
          <a:p>
            <a:r>
              <a:rPr lang="en-US" dirty="0" smtClean="0"/>
              <a:t>Go to Settings-&gt;plug-ins-&gt;add new and search for “All in one SEO pack”.  Install and activate.</a:t>
            </a:r>
          </a:p>
          <a:p>
            <a:pPr lvl="1"/>
            <a:r>
              <a:rPr lang="en-US" sz="2600" dirty="0" smtClean="0"/>
              <a:t>Go to Settings-&gt;plug-ins-&gt;All in one SEO pack-&gt;Options configuration panel</a:t>
            </a:r>
          </a:p>
          <a:p>
            <a:pPr lvl="2"/>
            <a:r>
              <a:rPr lang="en-US" sz="2300" dirty="0" smtClean="0"/>
              <a:t>Plug-in status: enabled</a:t>
            </a:r>
          </a:p>
          <a:p>
            <a:pPr lvl="2"/>
            <a:r>
              <a:rPr lang="en-US" sz="2300" dirty="0" smtClean="0"/>
              <a:t>Fill in the Home Title, Home Description and Home Keywords</a:t>
            </a:r>
          </a:p>
          <a:p>
            <a:pPr lvl="2"/>
            <a:r>
              <a:rPr lang="en-US" sz="2300" dirty="0" smtClean="0"/>
              <a:t>Post Title Format: %</a:t>
            </a:r>
            <a:r>
              <a:rPr lang="en-US" sz="2300" dirty="0" err="1" smtClean="0"/>
              <a:t>post_title</a:t>
            </a:r>
            <a:r>
              <a:rPr lang="en-US" sz="2300" dirty="0" smtClean="0"/>
              <a:t>%</a:t>
            </a:r>
          </a:p>
          <a:p>
            <a:pPr lvl="2"/>
            <a:r>
              <a:rPr lang="en-US" sz="2300" dirty="0" smtClean="0"/>
              <a:t>Page Title Format: %</a:t>
            </a:r>
            <a:r>
              <a:rPr lang="en-US" sz="2300" dirty="0" err="1" smtClean="0"/>
              <a:t>page_title</a:t>
            </a:r>
            <a:r>
              <a:rPr lang="en-US" sz="2300" dirty="0" smtClean="0"/>
              <a:t>%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Set-up SEO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 to Settings-&gt;plug-ins-&gt;add new and search for “Google XML sitemap generator”.  Install and activate.</a:t>
            </a:r>
          </a:p>
          <a:p>
            <a:pPr lvl="1"/>
            <a:r>
              <a:rPr lang="en-US" sz="2600" dirty="0" smtClean="0"/>
              <a:t>Go to Settings-&gt;XML-sitemap-&gt;”build it for the first time”</a:t>
            </a:r>
          </a:p>
          <a:p>
            <a:r>
              <a:rPr lang="en-US" dirty="0" smtClean="0"/>
              <a:t>Go to Settings-&gt;plug-ins-&gt;add new and search for “SEO Smart Links”.  Install and activate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Check “Comments”, “Target-&gt;Tags”</a:t>
            </a:r>
          </a:p>
          <a:p>
            <a:pPr lvl="1"/>
            <a:r>
              <a:rPr lang="en-US" dirty="0" smtClean="0"/>
              <a:t>Set “Max links” to 10, “Max Single” to 1, “Max Single URLs” to 0</a:t>
            </a:r>
            <a:endParaRPr lang="en-US" dirty="0" smtClean="0"/>
          </a:p>
          <a:p>
            <a:r>
              <a:rPr lang="en-US" dirty="0" smtClean="0"/>
              <a:t>Go to Settings-&gt;plug-ins-&gt;add new and search for “SEO Slugs”.  Install and activate.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Set-up SEO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 to Settings-&gt;plug-ins-&gt;add new and search for “Global Translator”.  Install and activate.</a:t>
            </a:r>
          </a:p>
          <a:p>
            <a:r>
              <a:rPr lang="en-US" dirty="0" smtClean="0"/>
              <a:t>Go to Settings-&gt;plug-ins-&gt;add new and search for “</a:t>
            </a:r>
            <a:r>
              <a:rPr lang="en-US" dirty="0" err="1" smtClean="0"/>
              <a:t>cbnet</a:t>
            </a:r>
            <a:r>
              <a:rPr lang="en-US" dirty="0" smtClean="0"/>
              <a:t> Ping Optimizer”.  Install and activate.</a:t>
            </a:r>
          </a:p>
          <a:p>
            <a:pPr lvl="1"/>
            <a:r>
              <a:rPr lang="en-US" sz="2600" dirty="0" smtClean="0"/>
              <a:t>Go to Settings-&gt;</a:t>
            </a:r>
            <a:r>
              <a:rPr lang="en-US" sz="2600" dirty="0" err="1" smtClean="0"/>
              <a:t>cbnet</a:t>
            </a:r>
            <a:r>
              <a:rPr lang="en-US" sz="2600" dirty="0" smtClean="0"/>
              <a:t> Ping Optimizer and check “Limit excessive pinging in short time” and set it to Ping at most 1 time within 15 minutes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Set-up Mobile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Set-up Mobile Functionality</a:t>
            </a:r>
          </a:p>
          <a:p>
            <a:pPr lvl="1"/>
            <a:r>
              <a:rPr lang="en-US" dirty="0" smtClean="0"/>
              <a:t>Go to Settings-&gt;plug-ins-&gt;add new and search for “</a:t>
            </a:r>
            <a:r>
              <a:rPr lang="en-US" dirty="0" err="1" smtClean="0"/>
              <a:t>WPTouch</a:t>
            </a:r>
            <a:r>
              <a:rPr lang="en-US" dirty="0" smtClean="0"/>
              <a:t> </a:t>
            </a:r>
            <a:r>
              <a:rPr lang="en-US" dirty="0" err="1" smtClean="0"/>
              <a:t>iPhone</a:t>
            </a:r>
            <a:r>
              <a:rPr lang="en-US" dirty="0" smtClean="0"/>
              <a:t>”.  Install and activate.</a:t>
            </a:r>
          </a:p>
          <a:p>
            <a:pPr lvl="2"/>
            <a:r>
              <a:rPr lang="en-US" sz="2400" dirty="0" smtClean="0"/>
              <a:t>Under </a:t>
            </a:r>
            <a:r>
              <a:rPr lang="en-US" sz="2400" dirty="0" err="1" smtClean="0"/>
              <a:t>WPTouch</a:t>
            </a:r>
            <a:r>
              <a:rPr lang="en-US" sz="2400" dirty="0" smtClean="0"/>
              <a:t> </a:t>
            </a:r>
            <a:r>
              <a:rPr lang="en-US" sz="2400" dirty="0" err="1" smtClean="0"/>
              <a:t>iPhone</a:t>
            </a:r>
            <a:r>
              <a:rPr lang="en-US" sz="2400" dirty="0" smtClean="0"/>
              <a:t>-&gt;settings-&gt;General </a:t>
            </a:r>
            <a:r>
              <a:rPr lang="en-US" sz="2400" dirty="0" err="1" smtClean="0"/>
              <a:t>Settins</a:t>
            </a:r>
            <a:r>
              <a:rPr lang="en-US" sz="2400" dirty="0" smtClean="0"/>
              <a:t>-&gt;Post Listing Options uncheck “Hide Excerpts” </a:t>
            </a:r>
          </a:p>
          <a:p>
            <a:pPr lvl="2"/>
            <a:r>
              <a:rPr lang="en-US" sz="2400" dirty="0" smtClean="0"/>
              <a:t>Under </a:t>
            </a:r>
            <a:r>
              <a:rPr lang="en-US" sz="2400" dirty="0" err="1" smtClean="0"/>
              <a:t>WPTouch</a:t>
            </a:r>
            <a:r>
              <a:rPr lang="en-US" sz="2400" dirty="0" smtClean="0"/>
              <a:t> </a:t>
            </a:r>
            <a:r>
              <a:rPr lang="en-US" sz="2400" dirty="0" err="1" smtClean="0"/>
              <a:t>iPhone</a:t>
            </a:r>
            <a:r>
              <a:rPr lang="en-US" sz="2400" dirty="0" smtClean="0"/>
              <a:t>-&gt;settings-&gt;General </a:t>
            </a:r>
            <a:r>
              <a:rPr lang="en-US" sz="2400" dirty="0" err="1" smtClean="0"/>
              <a:t>Settins</a:t>
            </a:r>
            <a:r>
              <a:rPr lang="en-US" sz="2400" dirty="0" smtClean="0"/>
              <a:t>-&gt;</a:t>
            </a:r>
            <a:r>
              <a:rPr lang="en-US" sz="2400" dirty="0" err="1" smtClean="0"/>
              <a:t>Sytle</a:t>
            </a:r>
            <a:r>
              <a:rPr lang="en-US" sz="2400" dirty="0" smtClean="0"/>
              <a:t> &amp; Color Options-&gt;background choose either “Skated Concrete”, “Argyle Tie” or “Thatches”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 to WordPress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Paste your new password</a:t>
            </a:r>
          </a:p>
          <a:p>
            <a:r>
              <a:rPr lang="en-US" dirty="0" smtClean="0"/>
              <a:t>IMMEDIATELY change it</a:t>
            </a:r>
          </a:p>
          <a:p>
            <a:r>
              <a:rPr lang="en-US" dirty="0" smtClean="0"/>
              <a:t>Set-up all your plug-ins (go to </a:t>
            </a:r>
            <a:r>
              <a:rPr lang="en-US" dirty="0" smtClean="0">
                <a:hlinkClick r:id="rId2"/>
              </a:rPr>
              <a:t>www.jeffmcleod.ca</a:t>
            </a:r>
            <a:r>
              <a:rPr lang="en-US" dirty="0" smtClean="0"/>
              <a:t>  to see a video on all the best plug-ins for business, and how to optimize their config for effectiveness)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337</TotalTime>
  <Words>657</Words>
  <Application>Microsoft Macintosh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How to Optimize WordPress</vt:lpstr>
      <vt:lpstr>Set-up Anti-spamming</vt:lpstr>
      <vt:lpstr>Set-up Anti-spamming</vt:lpstr>
      <vt:lpstr>Set-up SEO</vt:lpstr>
      <vt:lpstr>Set-up SEO</vt:lpstr>
      <vt:lpstr>Set-up SEO</vt:lpstr>
      <vt:lpstr>Set-up Mobile Functionality</vt:lpstr>
      <vt:lpstr>Logging in to WordPress</vt:lpstr>
    </vt:vector>
  </TitlesOfParts>
  <Company>Premyth Systems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Install Wordpress</dc:title>
  <dc:creator>Jeff McLeod</dc:creator>
  <cp:lastModifiedBy>Jeff McLeod</cp:lastModifiedBy>
  <cp:revision>7</cp:revision>
  <dcterms:created xsi:type="dcterms:W3CDTF">2010-09-03T15:05:15Z</dcterms:created>
  <dcterms:modified xsi:type="dcterms:W3CDTF">2010-09-03T18:52:13Z</dcterms:modified>
</cp:coreProperties>
</file>