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outlineView" showComments="0">
  <p:normalViewPr>
    <p:restoredLeft sz="34545" autoAdjust="0"/>
    <p:restoredTop sz="86486" autoAdjust="0"/>
  </p:normalViewPr>
  <p:slideViewPr>
    <p:cSldViewPr snapToObjects="1">
      <p:cViewPr varScale="1">
        <p:scale>
          <a:sx n="89" d="100"/>
          <a:sy n="89" d="100"/>
        </p:scale>
        <p:origin x="-1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eff@JeffMcLeod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effmcleod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Style WordPress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rmAutofit/>
          </a:bodyPr>
          <a:lstStyle/>
          <a:p>
            <a:r>
              <a:rPr lang="en-US" dirty="0" smtClean="0"/>
              <a:t>Using Plug-ins and Widgets</a:t>
            </a:r>
          </a:p>
          <a:p>
            <a:endParaRPr lang="en-US" dirty="0" smtClean="0"/>
          </a:p>
          <a:p>
            <a:r>
              <a:rPr lang="en-US" dirty="0" smtClean="0"/>
              <a:t>Jeff McLeod</a:t>
            </a:r>
          </a:p>
          <a:p>
            <a:r>
              <a:rPr lang="en-US" dirty="0" smtClean="0">
                <a:hlinkClick r:id="rId2"/>
              </a:rPr>
              <a:t>Jeff@JeffMcLeod.ca</a:t>
            </a:r>
            <a:endParaRPr lang="en-US" dirty="0" smtClean="0"/>
          </a:p>
          <a:p>
            <a:endParaRPr lang="en-US" sz="1600" dirty="0" smtClean="0"/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Setting up the Look and Feel</a:t>
            </a:r>
          </a:p>
          <a:p>
            <a:pPr algn="l"/>
            <a:r>
              <a:rPr lang="en-US" sz="1600" dirty="0" smtClean="0"/>
              <a:t>Setting up Social Media/Social Networking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Set-up the Look and Feel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Delete the example comment</a:t>
            </a:r>
          </a:p>
          <a:p>
            <a:endParaRPr lang="en-US" dirty="0" smtClean="0"/>
          </a:p>
          <a:p>
            <a:r>
              <a:rPr lang="en-US" dirty="0" smtClean="0"/>
              <a:t>Go to Appearance-&gt;Themes-&gt;Add New: Upload (or you can see what WP has to offer). Activate the theme</a:t>
            </a:r>
          </a:p>
          <a:p>
            <a:endParaRPr lang="en-US" dirty="0" smtClean="0"/>
          </a:p>
          <a:p>
            <a:r>
              <a:rPr lang="en-US" dirty="0" smtClean="0"/>
              <a:t>Go into the FTP and change the logo to the client’s logo (wp-content/themes/themename/images/client-logo.png)</a:t>
            </a:r>
          </a:p>
          <a:p>
            <a:pPr lvl="1"/>
            <a:r>
              <a:rPr lang="en-US" dirty="0" smtClean="0"/>
              <a:t>Go to Appearance-&gt;Editor: Header and ctrl-f for ‘client-logo.png’.</a:t>
            </a:r>
          </a:p>
          <a:p>
            <a:pPr lvl="1"/>
            <a:r>
              <a:rPr lang="en-US" dirty="0" smtClean="0"/>
              <a:t>Make the file path the same as the path of the logo you just uploaded</a:t>
            </a:r>
          </a:p>
          <a:p>
            <a:pPr lvl="1"/>
            <a:r>
              <a:rPr lang="en-US" dirty="0" smtClean="0"/>
              <a:t>Save changes</a:t>
            </a:r>
          </a:p>
          <a:p>
            <a:r>
              <a:rPr lang="en-US" dirty="0" smtClean="0"/>
              <a:t>Go to Plug-ins-&gt;Add New, search for “Excerpts Deluxe”. Install and activate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 “Cutoff after:” to 200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81600"/>
            <a:ext cx="8183880" cy="853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Set-up Social Media/Bookmarking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 to Plug-ins-&gt;Add New and search for “Share This”, install and activate</a:t>
            </a:r>
          </a:p>
          <a:p>
            <a:endParaRPr lang="en-US" dirty="0" smtClean="0"/>
          </a:p>
          <a:p>
            <a:r>
              <a:rPr lang="en-US" dirty="0" smtClean="0"/>
              <a:t>Go to Plug-ins-&gt;Add New and search for “Sociable for Wordpress 3.0”, install and activate</a:t>
            </a:r>
          </a:p>
          <a:p>
            <a:pPr lvl="1"/>
            <a:r>
              <a:rPr lang="en-US" dirty="0" smtClean="0"/>
              <a:t>Settings-&gt;Sociable WP3</a:t>
            </a:r>
          </a:p>
          <a:p>
            <a:pPr lvl="2"/>
            <a:r>
              <a:rPr lang="en-US" dirty="0" smtClean="0"/>
              <a:t>choose which buttons you want (I add Google Buzz, LinkedIn, Technorati, PDF,</a:t>
            </a:r>
            <a:r>
              <a:rPr lang="en-US" dirty="0" smtClean="0"/>
              <a:t> Email, and RSS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Check Position: “Front Page…”, “Individual posts”, and “Individual pages”</a:t>
            </a:r>
          </a:p>
          <a:p>
            <a:pPr lvl="2"/>
            <a:r>
              <a:rPr lang="en-US" dirty="0" smtClean="0"/>
              <a:t>Check “New Window – Use “target=_blank”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Set-up Social Media/Bookmarking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2400"/>
            <a:ext cx="818388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 to Plug-ins-&gt;Add New and search for “Subscribe to Comments”.  Install and activate.</a:t>
            </a:r>
          </a:p>
          <a:p>
            <a:endParaRPr lang="en-US" dirty="0" smtClean="0"/>
          </a:p>
          <a:p>
            <a:r>
              <a:rPr lang="en-US" dirty="0" smtClean="0"/>
              <a:t>Go to Plug-ins-&gt;Add New and search for “Quick Subscribe”.  Install and activate.</a:t>
            </a:r>
          </a:p>
          <a:p>
            <a:pPr lvl="1"/>
            <a:r>
              <a:rPr lang="en-US" dirty="0" smtClean="0"/>
              <a:t>Go to Appearance-&gt;widgets and add this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Set-up Social Media/Bookmarking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Plug-ins-&gt;Add New and search for “Twitter Badge”.  Install and activate.</a:t>
            </a:r>
          </a:p>
          <a:p>
            <a:pPr lvl="1"/>
            <a:r>
              <a:rPr lang="en-US" dirty="0" smtClean="0"/>
              <a:t>Settings-&gt;twitter badge: enter your twitter account</a:t>
            </a:r>
          </a:p>
          <a:p>
            <a:endParaRPr lang="en-US" dirty="0" smtClean="0"/>
          </a:p>
          <a:p>
            <a:r>
              <a:rPr lang="en-US" dirty="0" smtClean="0"/>
              <a:t>Go to Plug-ins-&gt;Add New and search for “Facebook Fan Box”.  Install and activate.</a:t>
            </a:r>
          </a:p>
          <a:p>
            <a:pPr lvl="1"/>
            <a:r>
              <a:rPr lang="en-US" dirty="0" smtClean="0"/>
              <a:t>Go to Appearance-&gt;widgets and add this</a:t>
            </a:r>
          </a:p>
          <a:p>
            <a:pPr lvl="1"/>
            <a:r>
              <a:rPr lang="en-US" dirty="0" smtClean="0"/>
              <a:t>Get your FB id (long number in URL of you Page) and add it 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Set-up Social Media/Bookmarking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Plug-ins-&gt;Add New and search for “WP Post Notifier For All”.  Install and activate.</a:t>
            </a:r>
          </a:p>
          <a:p>
            <a:pPr lvl="1"/>
            <a:r>
              <a:rPr lang="en-US" dirty="0" smtClean="0"/>
              <a:t>If people want to be taken off the list you do it in this plug-in’s settings</a:t>
            </a:r>
          </a:p>
          <a:p>
            <a:pPr lvl="1"/>
            <a:endParaRPr lang="en-US" sz="2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over the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pushing your great content now that everyone will share it and subscribe for more!</a:t>
            </a:r>
          </a:p>
          <a:p>
            <a:r>
              <a:rPr lang="en-US" dirty="0" smtClean="0"/>
              <a:t>To find out how to create great content go to </a:t>
            </a:r>
            <a:r>
              <a:rPr lang="en-US" dirty="0" smtClean="0">
                <a:hlinkClick r:id="rId2"/>
              </a:rPr>
              <a:t>www.jeffmcleod.ca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If you missed the videos on how to install WordPress, or how to set up your SEO watch those videos too.</a:t>
            </a:r>
          </a:p>
          <a:p>
            <a:r>
              <a:rPr lang="en-US" dirty="0" smtClean="0"/>
              <a:t>Share this video with other!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1560</TotalTime>
  <Words>520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How to Style WordPress</vt:lpstr>
      <vt:lpstr>Set-up the Look and Feel</vt:lpstr>
      <vt:lpstr>Set-up Social Media/Bookmarking </vt:lpstr>
      <vt:lpstr>Set-up Social Media/Bookmarking </vt:lpstr>
      <vt:lpstr>Set-up Social Media/Bookmarking </vt:lpstr>
      <vt:lpstr>Set-up Social Media/Bookmarking</vt:lpstr>
      <vt:lpstr>Take over the world!</vt:lpstr>
    </vt:vector>
  </TitlesOfParts>
  <Company>Premyth Systems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Install Wordpress</dc:title>
  <dc:creator>Jeff McLeod</dc:creator>
  <cp:lastModifiedBy>Jeff McLeod</cp:lastModifiedBy>
  <cp:revision>11</cp:revision>
  <dcterms:created xsi:type="dcterms:W3CDTF">2010-09-03T15:18:13Z</dcterms:created>
  <dcterms:modified xsi:type="dcterms:W3CDTF">2010-09-03T19:01:00Z</dcterms:modified>
</cp:coreProperties>
</file>